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6" r:id="rId5"/>
    <p:sldId id="258" r:id="rId6"/>
    <p:sldId id="260" r:id="rId7"/>
    <p:sldId id="262" r:id="rId8"/>
    <p:sldId id="261" r:id="rId9"/>
    <p:sldId id="264" r:id="rId10"/>
    <p:sldId id="263" r:id="rId11"/>
    <p:sldId id="265" r:id="rId12"/>
    <p:sldId id="267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61" autoAdjust="0"/>
    <p:restoredTop sz="94660"/>
  </p:normalViewPr>
  <p:slideViewPr>
    <p:cSldViewPr snapToGrid="0">
      <p:cViewPr varScale="1">
        <p:scale>
          <a:sx n="57" d="100"/>
          <a:sy n="57" d="100"/>
        </p:scale>
        <p:origin x="78" y="3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80955-6C22-48CD-88A0-3B5EE136B477}" type="datetimeFigureOut">
              <a:rPr lang="ru-RU" smtClean="0"/>
              <a:t>14.01.2022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92EA2-8D17-462E-B102-BAC94067AC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6791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80955-6C22-48CD-88A0-3B5EE136B477}" type="datetimeFigureOut">
              <a:rPr lang="ru-RU" smtClean="0"/>
              <a:t>14.01.2022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92EA2-8D17-462E-B102-BAC94067AC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8793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80955-6C22-48CD-88A0-3B5EE136B477}" type="datetimeFigureOut">
              <a:rPr lang="ru-RU" smtClean="0"/>
              <a:t>14.01.2022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92EA2-8D17-462E-B102-BAC94067AC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16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80955-6C22-48CD-88A0-3B5EE136B477}" type="datetimeFigureOut">
              <a:rPr lang="ru-RU" smtClean="0"/>
              <a:t>14.01.2022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92EA2-8D17-462E-B102-BAC94067AC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4316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80955-6C22-48CD-88A0-3B5EE136B477}" type="datetimeFigureOut">
              <a:rPr lang="ru-RU" smtClean="0"/>
              <a:t>14.01.2022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92EA2-8D17-462E-B102-BAC94067AC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759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80955-6C22-48CD-88A0-3B5EE136B477}" type="datetimeFigureOut">
              <a:rPr lang="ru-RU" smtClean="0"/>
              <a:t>14.01.2022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92EA2-8D17-462E-B102-BAC94067AC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648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80955-6C22-48CD-88A0-3B5EE136B477}" type="datetimeFigureOut">
              <a:rPr lang="ru-RU" smtClean="0"/>
              <a:t>14.01.2022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92EA2-8D17-462E-B102-BAC94067AC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7636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80955-6C22-48CD-88A0-3B5EE136B477}" type="datetimeFigureOut">
              <a:rPr lang="ru-RU" smtClean="0"/>
              <a:t>14.01.2022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92EA2-8D17-462E-B102-BAC94067AC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4925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80955-6C22-48CD-88A0-3B5EE136B477}" type="datetimeFigureOut">
              <a:rPr lang="ru-RU" smtClean="0"/>
              <a:t>14.01.2022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92EA2-8D17-462E-B102-BAC94067AC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7800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80955-6C22-48CD-88A0-3B5EE136B477}" type="datetimeFigureOut">
              <a:rPr lang="ru-RU" smtClean="0"/>
              <a:t>14.01.2022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92EA2-8D17-462E-B102-BAC94067AC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8670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80955-6C22-48CD-88A0-3B5EE136B477}" type="datetimeFigureOut">
              <a:rPr lang="ru-RU" smtClean="0"/>
              <a:t>14.01.2022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92EA2-8D17-462E-B102-BAC94067AC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4527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680955-6C22-48CD-88A0-3B5EE136B477}" type="datetimeFigureOut">
              <a:rPr lang="ru-RU" smtClean="0"/>
              <a:t>14.01.2022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92EA2-8D17-462E-B102-BAC94067AC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4779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disk.yandex.ru/d/sST4oopTwuGduw?uid=21011784" TargetMode="External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63296" y="1156814"/>
            <a:ext cx="10221310" cy="23876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+mn-lt"/>
              </a:rPr>
              <a:t> </a:t>
            </a:r>
            <a:br>
              <a:rPr lang="ru-RU" b="1" dirty="0" smtClean="0">
                <a:latin typeface="+mn-lt"/>
              </a:rPr>
            </a:br>
            <a:r>
              <a:rPr lang="ru-RU" b="1" dirty="0" smtClean="0">
                <a:latin typeface="+mn-lt"/>
              </a:rPr>
              <a:t> Программа воспитания как основа работы классного руководителя. </a:t>
            </a:r>
            <a:br>
              <a:rPr lang="ru-RU" b="1" dirty="0" smtClean="0">
                <a:latin typeface="+mn-lt"/>
              </a:rPr>
            </a:br>
            <a:r>
              <a:rPr lang="ru-RU" b="1" dirty="0" smtClean="0">
                <a:latin typeface="+mn-lt"/>
              </a:rPr>
              <a:t>Проект «Дети-детям»</a:t>
            </a:r>
            <a:endParaRPr lang="ru-RU" b="1" dirty="0"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98980" y="4406080"/>
            <a:ext cx="3999186" cy="1655762"/>
          </a:xfrm>
        </p:spPr>
        <p:txBody>
          <a:bodyPr>
            <a:normAutofit lnSpcReduction="10000"/>
          </a:bodyPr>
          <a:lstStyle/>
          <a:p>
            <a:r>
              <a:rPr lang="ru-RU" dirty="0" err="1" smtClean="0"/>
              <a:t>Баканова</a:t>
            </a:r>
            <a:r>
              <a:rPr lang="ru-RU" dirty="0" smtClean="0"/>
              <a:t> Юлия Васильевна,</a:t>
            </a:r>
          </a:p>
          <a:p>
            <a:r>
              <a:rPr lang="ru-RU" dirty="0" smtClean="0"/>
              <a:t>Заместитель директора </a:t>
            </a:r>
          </a:p>
          <a:p>
            <a:r>
              <a:rPr lang="ru-RU" dirty="0" smtClean="0"/>
              <a:t>по воспитательной работе</a:t>
            </a:r>
          </a:p>
          <a:p>
            <a:r>
              <a:rPr lang="ru-RU" dirty="0" smtClean="0"/>
              <a:t> МБОУ СШ №11</a:t>
            </a:r>
            <a:endParaRPr lang="ru-RU" dirty="0"/>
          </a:p>
        </p:txBody>
      </p:sp>
      <p:pic>
        <p:nvPicPr>
          <p:cNvPr id="4" name="Picture 2" descr="https://im0-tub-ru.yandex.net/i?id=4d87a2eb33bc80eaa25c472d053bc4db&amp;n=13&amp;exp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07" y="3863838"/>
            <a:ext cx="3256948" cy="2544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40177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264834" y="-3155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Ключевые общешкольные дела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7066" y="451067"/>
            <a:ext cx="6688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На уровне школы</a:t>
            </a:r>
            <a:endParaRPr lang="ru-RU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37065" y="5039537"/>
            <a:ext cx="423333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Экскурсии и мероприятия в школьном музее Соловецких юнг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234" y="1678590"/>
            <a:ext cx="4038604" cy="269240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334" y="712677"/>
            <a:ext cx="3989916" cy="26599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8234" y="302885"/>
            <a:ext cx="3979334" cy="29845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295" y="3634231"/>
            <a:ext cx="3019955" cy="30199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b="5926"/>
          <a:stretch/>
        </p:blipFill>
        <p:spPr>
          <a:xfrm>
            <a:off x="7878234" y="3453248"/>
            <a:ext cx="3979334" cy="3212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1712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264834" y="-3155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Ключевые общешкольные дела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7066" y="451067"/>
            <a:ext cx="6688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На уровне школы</a:t>
            </a:r>
            <a:endParaRPr lang="ru-RU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90466" y="4455573"/>
            <a:ext cx="25400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Реализация проекта «Дети-детям»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07"/>
          <a:stretch/>
        </p:blipFill>
        <p:spPr>
          <a:xfrm>
            <a:off x="485643" y="1010045"/>
            <a:ext cx="2291426" cy="337989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871" y="607001"/>
            <a:ext cx="3699933" cy="27749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54"/>
          <a:stretch/>
        </p:blipFill>
        <p:spPr>
          <a:xfrm>
            <a:off x="3189339" y="3476603"/>
            <a:ext cx="2737330" cy="312586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0"/>
          <a:stretch/>
        </p:blipFill>
        <p:spPr>
          <a:xfrm>
            <a:off x="8442220" y="3719321"/>
            <a:ext cx="3601614" cy="28575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075" y="451067"/>
            <a:ext cx="4115759" cy="308681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777" y="3565544"/>
            <a:ext cx="2210989" cy="29479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5000" y="5840568"/>
            <a:ext cx="28109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8"/>
              </a:rPr>
              <a:t>https://</a:t>
            </a:r>
            <a:r>
              <a:rPr lang="en-US" dirty="0" smtClean="0">
                <a:hlinkClick r:id="rId8"/>
              </a:rPr>
              <a:t>disk.yandex.ru/d/sST4oopTwuGduw?uid=21011784</a:t>
            </a: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00984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97163" y="767346"/>
            <a:ext cx="10221310" cy="2387600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+mn-lt"/>
              </a:rPr>
              <a:t> </a:t>
            </a:r>
            <a:br>
              <a:rPr lang="ru-RU" b="1" dirty="0" smtClean="0">
                <a:latin typeface="+mn-lt"/>
              </a:rPr>
            </a:br>
            <a:r>
              <a:rPr lang="ru-RU" b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+mn-lt"/>
              </a:rPr>
              <a:t>Спасибо за внимание!</a:t>
            </a:r>
            <a:endParaRPr lang="ru-RU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4" name="Picture 2" descr="https://im0-tub-ru.yandex.net/i?id=4d87a2eb33bc80eaa25c472d053bc4db&amp;n=13&amp;exp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06" y="3629786"/>
            <a:ext cx="3556493" cy="277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62229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Классный руководитель 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91758" y="1654175"/>
            <a:ext cx="4995042" cy="105749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600" b="1" dirty="0" smtClean="0"/>
              <a:t>НАПРАВЛЕНИЯ РАБОТЫ</a:t>
            </a:r>
            <a:endParaRPr lang="ru-RU" sz="3600" b="1" dirty="0"/>
          </a:p>
        </p:txBody>
      </p:sp>
      <p:pic>
        <p:nvPicPr>
          <p:cNvPr id="4" name="Picture 2" descr="https://im0-tub-ru.yandex.net/i?id=4d87a2eb33bc80eaa25c472d053bc4db&amp;n=13&amp;exp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3935" y="230187"/>
            <a:ext cx="2531733" cy="1978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Стрелка вниз 6"/>
          <p:cNvSpPr/>
          <p:nvPr/>
        </p:nvSpPr>
        <p:spPr>
          <a:xfrm rot="19903007">
            <a:off x="8484719" y="2414741"/>
            <a:ext cx="477443" cy="1418897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>
            <a:off x="5950557" y="2505611"/>
            <a:ext cx="477443" cy="1418897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 rot="1080257">
            <a:off x="3516458" y="2438122"/>
            <a:ext cx="477443" cy="1418897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F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8633" y="4046884"/>
            <a:ext cx="26728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Работа с </a:t>
            </a:r>
          </a:p>
          <a:p>
            <a:r>
              <a:rPr lang="ru-RU" sz="4000" b="1" dirty="0" smtClean="0"/>
              <a:t>классом</a:t>
            </a:r>
            <a:endParaRPr lang="ru-RU" sz="4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8658905" y="4046884"/>
            <a:ext cx="31967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Работа с родителями</a:t>
            </a:r>
            <a:endParaRPr lang="ru-RU" sz="4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737594" y="4031545"/>
            <a:ext cx="39492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Работа с </a:t>
            </a:r>
          </a:p>
          <a:p>
            <a:r>
              <a:rPr lang="ru-RU" sz="4000" b="1" dirty="0"/>
              <a:t>у</a:t>
            </a:r>
            <a:r>
              <a:rPr lang="ru-RU" sz="4000" b="1" dirty="0" smtClean="0"/>
              <a:t>чителями - предметниками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41043386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Ключевые общешкольные дела – основа работы классного руководителя.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7" name="Стрелка вниз 6"/>
          <p:cNvSpPr/>
          <p:nvPr/>
        </p:nvSpPr>
        <p:spPr>
          <a:xfrm rot="1080257">
            <a:off x="2708488" y="2433299"/>
            <a:ext cx="477443" cy="1418897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F0"/>
              </a:solidFill>
            </a:endParaRPr>
          </a:p>
        </p:txBody>
      </p:sp>
      <p:sp>
        <p:nvSpPr>
          <p:cNvPr id="8" name="Стрелка вниз 7"/>
          <p:cNvSpPr/>
          <p:nvPr/>
        </p:nvSpPr>
        <p:spPr>
          <a:xfrm>
            <a:off x="5589897" y="2472346"/>
            <a:ext cx="477443" cy="1418897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F0"/>
              </a:solidFill>
            </a:endParaRPr>
          </a:p>
        </p:txBody>
      </p:sp>
      <p:sp>
        <p:nvSpPr>
          <p:cNvPr id="9" name="Стрелка вниз 8"/>
          <p:cNvSpPr/>
          <p:nvPr/>
        </p:nvSpPr>
        <p:spPr>
          <a:xfrm rot="20724752">
            <a:off x="8833525" y="2299266"/>
            <a:ext cx="477443" cy="1418897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F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95164" y="4011181"/>
            <a:ext cx="26728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На уровне классов</a:t>
            </a:r>
            <a:endParaRPr lang="ru-RU" sz="4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8680939" y="4011181"/>
            <a:ext cx="26728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На уровне школы</a:t>
            </a:r>
            <a:endParaRPr lang="ru-RU" sz="4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054245" y="3891243"/>
            <a:ext cx="34374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На внешкольном уровне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9226607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264834" y="-3155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Ключевые общешкольные дела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7066" y="486825"/>
            <a:ext cx="4267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На внешкольном уровне</a:t>
            </a:r>
            <a:endParaRPr lang="ru-RU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37066" y="5649892"/>
            <a:ext cx="25400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Волонтерские акции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/>
          <a:srcRect l="26863" t="22936" r="33145" b="5576"/>
          <a:stretch/>
        </p:blipFill>
        <p:spPr>
          <a:xfrm>
            <a:off x="265149" y="1369860"/>
            <a:ext cx="3897815" cy="39202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6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9ECEEEA6-4C7C-4B1B-9A49-15909291F3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164" t="13333" r="22034" b="6843"/>
          <a:stretch/>
        </p:blipFill>
        <p:spPr>
          <a:xfrm>
            <a:off x="3893663" y="2921432"/>
            <a:ext cx="4806329" cy="39365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2265" y="587260"/>
            <a:ext cx="3274867" cy="2581464"/>
          </a:xfrm>
          <a:prstGeom prst="rect">
            <a:avLst/>
          </a:prstGeom>
        </p:spPr>
      </p:pic>
      <p:pic>
        <p:nvPicPr>
          <p:cNvPr id="19" name="Рисунок 4" descr="Изображение выглядит как человек, группа, в позе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8FC55E64-579C-4F65-B3A2-31A1EFBB2D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4762" y="194630"/>
            <a:ext cx="3635736" cy="27268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46856" y="3073140"/>
            <a:ext cx="2736736" cy="353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1948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2064" y="373021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Ключевые общешкольные дела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64613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/>
              <a:t>На уровне классов</a:t>
            </a:r>
          </a:p>
          <a:p>
            <a:pPr marL="514350" indent="-514350">
              <a:buAutoNum type="arabicPeriod"/>
            </a:pPr>
            <a:endParaRPr lang="ru-RU" b="1" dirty="0"/>
          </a:p>
          <a:p>
            <a:pPr marL="514350" indent="-514350">
              <a:buAutoNum type="arabicPeriod"/>
            </a:pPr>
            <a:endParaRPr lang="ru-RU" b="1" dirty="0" smtClean="0"/>
          </a:p>
          <a:p>
            <a:pPr marL="514350" indent="-514350">
              <a:buAutoNum type="arabicPeriod"/>
            </a:pPr>
            <a:endParaRPr lang="ru-RU" b="1" dirty="0"/>
          </a:p>
          <a:p>
            <a:pPr marL="514350" indent="-514350">
              <a:buAutoNum type="arabicPeriod"/>
            </a:pPr>
            <a:endParaRPr lang="ru-RU" b="1" dirty="0" smtClean="0"/>
          </a:p>
          <a:p>
            <a:pPr marL="0" indent="0">
              <a:buNone/>
            </a:pPr>
            <a:r>
              <a:rPr lang="ru-RU" dirty="0" smtClean="0"/>
              <a:t>дел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73"/>
          <a:stretch/>
        </p:blipFill>
        <p:spPr>
          <a:xfrm>
            <a:off x="711199" y="3853490"/>
            <a:ext cx="4106333" cy="2701382"/>
          </a:xfrm>
          <a:prstGeom prst="rect">
            <a:avLst/>
          </a:prstGeom>
        </p:spPr>
      </p:pic>
      <p:pic>
        <p:nvPicPr>
          <p:cNvPr id="5" name="Picture 2" descr="\\Dc\для учителей\фотопортфолио\2018-2019\1 четверть\фото 1 сентября 18\DSC_003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0" t="31591" r="14227"/>
          <a:stretch/>
        </p:blipFill>
        <p:spPr bwMode="auto">
          <a:xfrm>
            <a:off x="6079067" y="3853490"/>
            <a:ext cx="4858630" cy="2701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84200" y="2139480"/>
            <a:ext cx="436033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- Выбор </a:t>
            </a:r>
            <a:r>
              <a:rPr lang="ru-RU" sz="2800" dirty="0"/>
              <a:t>и делегирование классов в Совет Активистов и Совет Старшеклассников</a:t>
            </a:r>
          </a:p>
          <a:p>
            <a:endParaRPr lang="ru-RU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6328215" y="2139480"/>
            <a:ext cx="436033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- Участие классов в реализации </a:t>
            </a:r>
            <a:r>
              <a:rPr lang="ru-RU" sz="2800" dirty="0"/>
              <a:t>ключевых </a:t>
            </a:r>
            <a:r>
              <a:rPr lang="ru-RU" sz="2800" dirty="0" smtClean="0"/>
              <a:t>общешкольных дел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8993878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264834" y="-3155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Ключевые общешкольные дела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7066" y="451067"/>
            <a:ext cx="6688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На уровне школы</a:t>
            </a:r>
            <a:endParaRPr lang="ru-RU" sz="2800" b="1" dirty="0"/>
          </a:p>
        </p:txBody>
      </p:sp>
      <p:pic>
        <p:nvPicPr>
          <p:cNvPr id="10" name="Picture 3" descr="\\Dc\для учителей\фотопортфолио\2018-2019\1 четверть\Посвящение в пятиклассники\DSC_028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0" t="24688" r="16934" b="3642"/>
          <a:stretch/>
        </p:blipFill>
        <p:spPr bwMode="auto">
          <a:xfrm>
            <a:off x="7857067" y="3876947"/>
            <a:ext cx="3810001" cy="261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\\Dc\для учителей\фотопортфолио\2018-2019\2 четверть\Посвящение в кадеты\DSC_067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331" y="446015"/>
            <a:ext cx="4960702" cy="3307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\\Dc\для учителей\фотопортфолио\2018-2019\1 четверть\Посвящение в первокласс ники\DSC_037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7" r="16992" b="13402"/>
          <a:stretch/>
        </p:blipFill>
        <p:spPr bwMode="auto">
          <a:xfrm>
            <a:off x="1276800" y="974287"/>
            <a:ext cx="4026527" cy="3235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757" y="4301624"/>
            <a:ext cx="3644901" cy="242993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37065" y="5039537"/>
            <a:ext cx="66886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Торжественные </a:t>
            </a:r>
          </a:p>
          <a:p>
            <a:r>
              <a:rPr lang="ru-RU" sz="2800" b="1" dirty="0" smtClean="0">
                <a:solidFill>
                  <a:srgbClr val="FF0000"/>
                </a:solidFill>
              </a:rPr>
              <a:t>ритуалы посвящения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6999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264834" y="-3155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Ключевые общешкольные дела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7066" y="451067"/>
            <a:ext cx="6688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На уровне школы</a:t>
            </a:r>
            <a:endParaRPr lang="ru-RU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37066" y="4659450"/>
            <a:ext cx="334433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Торжественные церемонии награждения</a:t>
            </a:r>
          </a:p>
          <a:p>
            <a:r>
              <a:rPr lang="ru-RU" sz="2800" b="1" dirty="0" smtClean="0">
                <a:solidFill>
                  <a:srgbClr val="FF0000"/>
                </a:solidFill>
              </a:rPr>
              <a:t>учащихся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15" name="Рисунок 4" descr="топ11.jpe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019" y="935053"/>
            <a:ext cx="3759201" cy="292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" t="25432" r="11317" b="13827"/>
          <a:stretch/>
        </p:blipFill>
        <p:spPr>
          <a:xfrm>
            <a:off x="4207815" y="3896955"/>
            <a:ext cx="5188197" cy="25783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t="4445" r="30741" b="32839"/>
          <a:stretch/>
        </p:blipFill>
        <p:spPr>
          <a:xfrm>
            <a:off x="218018" y="1197242"/>
            <a:ext cx="3860800" cy="31230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3" t="3951" r="7572" b="1728"/>
          <a:stretch/>
        </p:blipFill>
        <p:spPr>
          <a:xfrm>
            <a:off x="8244421" y="421081"/>
            <a:ext cx="3772160" cy="269465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5" r="30082" b="5926"/>
          <a:stretch/>
        </p:blipFill>
        <p:spPr>
          <a:xfrm>
            <a:off x="9563103" y="3555229"/>
            <a:ext cx="2506134" cy="3070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4908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264834" y="-3155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Ключевые общешкольные дела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7066" y="451067"/>
            <a:ext cx="6688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На уровне школы</a:t>
            </a:r>
            <a:endParaRPr lang="ru-RU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37066" y="5516224"/>
            <a:ext cx="29442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Общешкольные </a:t>
            </a:r>
          </a:p>
          <a:p>
            <a:r>
              <a:rPr lang="ru-RU" sz="2800" b="1" dirty="0" smtClean="0">
                <a:solidFill>
                  <a:srgbClr val="FF0000"/>
                </a:solidFill>
              </a:rPr>
              <a:t>праздники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15" name="Picture 2" descr="\\Dc\для учителей\фотопортфолио\2018-2019\2 четверть\концерт ко Дню матери\DSC_058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3" t="12814" r="11300" b="-1618"/>
          <a:stretch/>
        </p:blipFill>
        <p:spPr bwMode="auto">
          <a:xfrm>
            <a:off x="4298187" y="582178"/>
            <a:ext cx="3571895" cy="2891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2" descr="праздник воен песни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015" y="4272785"/>
            <a:ext cx="4463252" cy="2486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Рисунок 3" descr="зарничка1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t="9375" b="28125"/>
          <a:stretch>
            <a:fillRect/>
          </a:stretch>
        </p:blipFill>
        <p:spPr bwMode="auto">
          <a:xfrm>
            <a:off x="338307" y="1082378"/>
            <a:ext cx="3801542" cy="228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Рисунок 5" descr="nzfEzQ8N0J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3" t="22926" r="28125" b="17851"/>
          <a:stretch>
            <a:fillRect/>
          </a:stretch>
        </p:blipFill>
        <p:spPr bwMode="auto">
          <a:xfrm>
            <a:off x="7493613" y="4500820"/>
            <a:ext cx="4260693" cy="2258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\\Dc\для учителей\фотопортфолио\2017-2018\4 четверть\Разное\DSC_062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733" y="27451"/>
            <a:ext cx="3575248" cy="2383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\\Dc\для учителей\фотопортфолио\2018-2019\2 четверть\Новый год 19\DSC_0913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70"/>
          <a:stretch/>
        </p:blipFill>
        <p:spPr bwMode="auto">
          <a:xfrm>
            <a:off x="5224622" y="2745129"/>
            <a:ext cx="4265240" cy="2184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7" t="13827" r="27448"/>
          <a:stretch/>
        </p:blipFill>
        <p:spPr>
          <a:xfrm>
            <a:off x="9685208" y="2213241"/>
            <a:ext cx="2278773" cy="248528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928" y="2949964"/>
            <a:ext cx="1930594" cy="257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5702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065" y="3589151"/>
            <a:ext cx="4626351" cy="308423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264834" y="-3155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Ключевые общешкольные дела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7066" y="451067"/>
            <a:ext cx="6688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На уровне школы</a:t>
            </a:r>
            <a:endParaRPr lang="ru-RU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37066" y="5039537"/>
            <a:ext cx="25400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Экологические </a:t>
            </a:r>
          </a:p>
          <a:p>
            <a:r>
              <a:rPr lang="ru-RU" sz="2800" b="1" dirty="0" err="1" smtClean="0">
                <a:solidFill>
                  <a:srgbClr val="FF0000"/>
                </a:solidFill>
              </a:rPr>
              <a:t>мероприятия.Турслет</a:t>
            </a:r>
            <a:r>
              <a:rPr lang="ru-RU" sz="2800" b="1" dirty="0" smtClean="0">
                <a:solidFill>
                  <a:srgbClr val="FF0000"/>
                </a:solidFill>
              </a:rPr>
              <a:t>.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79" y="1398956"/>
            <a:ext cx="2354792" cy="313972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8233" y="347263"/>
            <a:ext cx="4064000" cy="304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3" r="5495"/>
          <a:stretch/>
        </p:blipFill>
        <p:spPr>
          <a:xfrm>
            <a:off x="2992966" y="3716685"/>
            <a:ext cx="4013201" cy="308186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8"/>
          <a:stretch/>
        </p:blipFill>
        <p:spPr>
          <a:xfrm>
            <a:off x="3240502" y="569305"/>
            <a:ext cx="4552538" cy="282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65025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</TotalTime>
  <Words>147</Words>
  <Application>Microsoft Office PowerPoint</Application>
  <PresentationFormat>Широкоэкранный</PresentationFormat>
  <Paragraphs>52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Тема Office</vt:lpstr>
      <vt:lpstr>   Программа воспитания как основа работы классного руководителя.  Проект «Дети-детям»</vt:lpstr>
      <vt:lpstr>Классный руководитель </vt:lpstr>
      <vt:lpstr>Ключевые общешкольные дела – основа работы классного руководителя.</vt:lpstr>
      <vt:lpstr>Ключевые общешкольные дела</vt:lpstr>
      <vt:lpstr>Ключевые общешкольные дела</vt:lpstr>
      <vt:lpstr>Ключевые общешкольные дела</vt:lpstr>
      <vt:lpstr>Ключевые общешкольные дела</vt:lpstr>
      <vt:lpstr>Ключевые общешкольные дела</vt:lpstr>
      <vt:lpstr>Ключевые общешкольные дела</vt:lpstr>
      <vt:lpstr>Ключевые общешкольные дела</vt:lpstr>
      <vt:lpstr>Ключевые общешкольные дела</vt:lpstr>
      <vt:lpstr>   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Модуль  «Классное руководство». Программа воспитания как основа работы классного руководителя.</dc:title>
  <dc:creator>User-7</dc:creator>
  <cp:lastModifiedBy>Татьяна Ипатова</cp:lastModifiedBy>
  <cp:revision>30</cp:revision>
  <dcterms:created xsi:type="dcterms:W3CDTF">2022-01-14T03:19:24Z</dcterms:created>
  <dcterms:modified xsi:type="dcterms:W3CDTF">2022-01-14T12:47:40Z</dcterms:modified>
</cp:coreProperties>
</file>