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9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3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0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2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3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0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7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6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5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5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2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2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1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0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4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1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7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26264A4-FC66-4CD4-BA7B-0B78A0B7586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66C768E-C993-4790-9EE7-8FD9B57EA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6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4609" y="1286933"/>
            <a:ext cx="9658189" cy="2677648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и перспективы использования ГИС АО «Навигатор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182" y="4762865"/>
            <a:ext cx="10093616" cy="1594391"/>
          </a:xfrm>
        </p:spPr>
        <p:txBody>
          <a:bodyPr>
            <a:noAutofit/>
          </a:bodyPr>
          <a:lstStyle/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Выступающий: педагог доп. образования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СДДТ АО</a:t>
            </a:r>
          </a:p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Чупров Алексей Александрович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87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81" y="232229"/>
            <a:ext cx="741612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3" y="302541"/>
            <a:ext cx="8640518" cy="5619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2076" y="5921828"/>
            <a:ext cx="931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Inlearno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Инлёрно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платформа для организации внешкольной активности детей, составления программ дополнительного образования школьников, а также инструмент организации детского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3" y="781005"/>
            <a:ext cx="9204325" cy="54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5" y="1291771"/>
            <a:ext cx="10971890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78169"/>
              </p:ext>
            </p:extLst>
          </p:nvPr>
        </p:nvGraphicFramePr>
        <p:xfrm>
          <a:off x="1855899" y="1649966"/>
          <a:ext cx="8579873" cy="3705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3952"/>
                <a:gridCol w="2190185"/>
                <a:gridCol w="2975736"/>
              </a:tblGrid>
              <a:tr h="823706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программ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8035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8035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Социально-гуманитарная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8035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8035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Туристско-краеведческая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8035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Физкультурно-спортивная</a:t>
                      </a:r>
                      <a:endParaRPr lang="ru-RU" sz="18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1734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48035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8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2671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2079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56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7" y="235036"/>
            <a:ext cx="9172802" cy="64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58" y="235036"/>
            <a:ext cx="8476231" cy="63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3" y="2888342"/>
            <a:ext cx="92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73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662</TotalTime>
  <Words>47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SimSun</vt:lpstr>
      <vt:lpstr>Arial</vt:lpstr>
      <vt:lpstr>Century Gothic</vt:lpstr>
      <vt:lpstr>Times New Roman</vt:lpstr>
      <vt:lpstr>Wingdings 3</vt:lpstr>
      <vt:lpstr>Ион (конференц-зал)</vt:lpstr>
      <vt:lpstr>Опыт и перспективы использования ГИС АО «Навигатор»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и перспективы использования ГИС АО «Навигатор»</dc:title>
  <dc:creator>СДДТ</dc:creator>
  <cp:lastModifiedBy>Завуч</cp:lastModifiedBy>
  <cp:revision>16</cp:revision>
  <dcterms:created xsi:type="dcterms:W3CDTF">2022-02-01T06:50:32Z</dcterms:created>
  <dcterms:modified xsi:type="dcterms:W3CDTF">2022-02-02T12:31:12Z</dcterms:modified>
</cp:coreProperties>
</file>