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58" r:id="rId4"/>
    <p:sldId id="260" r:id="rId5"/>
    <p:sldId id="261" r:id="rId6"/>
    <p:sldId id="262" r:id="rId7"/>
    <p:sldId id="264" r:id="rId8"/>
    <p:sldId id="265" r:id="rId9"/>
    <p:sldId id="263" r:id="rId10"/>
    <p:sldId id="269" r:id="rId11"/>
    <p:sldId id="259" r:id="rId12"/>
    <p:sldId id="267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74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55040D-E7C9-4DDE-BB3D-29D9EB9CD0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27859CB-B315-4548-B671-339500786D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CEB3B53-7F8F-4113-ABF6-A1631927D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21011-EC63-49C1-8277-8E2BB4ECE363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311AB0-A3B3-4CF8-84B2-B571C8C56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0BE2D16-2A05-4F7A-9C3F-5C9621F2B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57A17-1B45-4E06-A8D4-7277FABD38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90302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6411E2-6EAD-4B1B-9447-083F9BBD1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0E2D811-FFB2-43C8-B06A-08A6FB72A0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B2C112-50EE-4FB1-BA32-E0ACEF230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21011-EC63-49C1-8277-8E2BB4ECE363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4B58870-2971-4280-8C58-1F869234A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47F7381-26D3-4001-9D5E-78093F547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57A17-1B45-4E06-A8D4-7277FABD38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9259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1E9F172-C84D-463A-BA06-5641BAC391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4D7B2B9-FE88-4C63-A8A5-27C748FFCE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14987D8-A447-4A4B-95AC-B24EF5713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21011-EC63-49C1-8277-8E2BB4ECE363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89FEA4-973B-4447-A941-0DCF2DD44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81364F6-A28B-4296-A5A0-BBA6478C5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57A17-1B45-4E06-A8D4-7277FABD38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6790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72E822-38C7-4373-810A-03E5D92F7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252DC53-2984-4D34-A608-F1D7EB98B5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EBDC75-3D9C-4CBE-BA64-8DC7B50FB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21011-EC63-49C1-8277-8E2BB4ECE363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6DA297-193D-4AC0-B202-1BF252A1E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6BF8FF0-1D76-4403-99AC-3EFD3499C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57A17-1B45-4E06-A8D4-7277FABD38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0980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94CC5D-1768-496E-B310-B0DAA3CD5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5AA328B-7DB9-4E69-9511-E837896E92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97FFC0-F232-4DFF-9403-721B48E0E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21011-EC63-49C1-8277-8E2BB4ECE363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0BCD96-AA40-4372-9D26-13F6858D6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46F503-A2A9-4598-89BC-58B954619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57A17-1B45-4E06-A8D4-7277FABD38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0316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5867E0-47A9-4062-9B34-4154D57EA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8E0CABA-4F72-4C93-ABC8-A81A28A821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4FE0444-BD19-4D44-BC75-7B358ECB42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1ADD188-5732-49F4-B13A-45276FB7F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21011-EC63-49C1-8277-8E2BB4ECE363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1A8741F-2FC7-44B4-B372-929D18492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9EC01F7-CF66-473A-9EBC-4874BB7E9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57A17-1B45-4E06-A8D4-7277FABD38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3115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5C3ED5-9183-4BA6-AFAE-0DA50D8DB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7762A16-2B5E-47AC-B12C-6736ED8B3B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71CD952-D1C6-476E-948D-49C956A1B6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8EBEEC4-CD29-4CCD-8208-793DE8703E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01ED445-EF01-4B94-82AA-81510E51E4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761C76-EA64-48A9-8D26-B33DD4668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21011-EC63-49C1-8277-8E2BB4ECE363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7F1FD44-BA0B-4D17-BEC6-2619C38F5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DBDE647-BBAD-40DC-98DE-872C0308F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57A17-1B45-4E06-A8D4-7277FABD38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8411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DB5A70-8E55-43B1-BF68-27ED16A16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3AF81C2-E725-41F7-8CDA-46AC025AF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21011-EC63-49C1-8277-8E2BB4ECE363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6A8A4A8-92AA-41FA-819C-3419D8465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7D78140-E737-4E16-891D-BA04EC696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57A17-1B45-4E06-A8D4-7277FABD38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0940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7E01E28-6C99-408E-B6CA-1ACD8B3C2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21011-EC63-49C1-8277-8E2BB4ECE363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EC0F507-88CF-4815-BD3A-0143463C2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4A50C0D-4BF0-44A5-97B8-1963E2CB4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57A17-1B45-4E06-A8D4-7277FABD38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3587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A01554-BA63-418D-99E1-0CAE87A97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57815F4-C143-41EA-93F6-7CB4EF13E8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250DE84-341C-496B-BA6F-0BBCE372A9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4A48B25-6B67-4622-AF6B-E52992B50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21011-EC63-49C1-8277-8E2BB4ECE363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3D8BB95-4A80-420A-984C-9EF003111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9034E2-6E87-4BD8-87C7-BDF66E6AF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57A17-1B45-4E06-A8D4-7277FABD38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27201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7A37C6-65A3-410B-B67E-353B58251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372336D-3AEB-4AD8-A707-8625711C21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361FA6F-C7A4-4157-A7B5-0836134939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03856AB-2FB4-4871-852B-A9B74BC71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21011-EC63-49C1-8277-8E2BB4ECE363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525D9DF-C026-47A7-8088-5FB69F8CA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951BA02-339E-43A5-9B64-E8E52CD5F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57A17-1B45-4E06-A8D4-7277FABD38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8897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B60A56-0AA5-4AC2-98D3-13FEBE184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1223311-6A48-4958-BEB0-E1A1199C4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FE5064-EAA7-4E03-A838-D46BF564C0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621011-EC63-49C1-8277-8E2BB4ECE363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0554DB4-974C-426F-8BC7-9DFA77BBEB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187DF54-6F51-426F-89E2-00F082A9BD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657A17-1B45-4E06-A8D4-7277FABD38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7384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E3B2C46-44D2-4AA0-ADD0-B7E373BDE8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6E62EA9-49DB-45AF-AF63-1D2F1214508B}"/>
              </a:ext>
            </a:extLst>
          </p:cNvPr>
          <p:cNvSpPr txBox="1"/>
          <p:nvPr/>
        </p:nvSpPr>
        <p:spPr>
          <a:xfrm>
            <a:off x="961318" y="1114347"/>
            <a:ext cx="9595556" cy="31495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ctr">
              <a:spcAft>
                <a:spcPts val="800"/>
              </a:spcAft>
            </a:pPr>
            <a:r>
              <a:rPr lang="ru-RU" sz="4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Система работы с обучающимися, состоящими на профилактических учетах, </a:t>
            </a:r>
          </a:p>
          <a:p>
            <a:pPr indent="449580" algn="ctr">
              <a:spcAft>
                <a:spcPts val="800"/>
              </a:spcAft>
            </a:pPr>
            <a:r>
              <a:rPr lang="ru-RU" sz="4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примере МБУ ДО «СДДТ»</a:t>
            </a:r>
            <a:endParaRPr lang="ru-RU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EF3B202-21D7-4F73-B357-3E88BFC968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77" y="237440"/>
            <a:ext cx="1267883" cy="125392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79220F2-04A6-4E17-9334-21D08E932F81}"/>
              </a:ext>
            </a:extLst>
          </p:cNvPr>
          <p:cNvSpPr txBox="1"/>
          <p:nvPr/>
        </p:nvSpPr>
        <p:spPr>
          <a:xfrm>
            <a:off x="4205112" y="5083910"/>
            <a:ext cx="668866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Корзова Ольга Анатольевна, </a:t>
            </a:r>
          </a:p>
          <a:p>
            <a:pPr algn="r"/>
            <a:r>
              <a:rPr lang="ru-RU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педагог-организатор МБУ ДО «СДДТ»</a:t>
            </a:r>
            <a:endParaRPr lang="ru-RU" sz="2800" i="1" dirty="0"/>
          </a:p>
        </p:txBody>
      </p:sp>
    </p:spTree>
    <p:extLst>
      <p:ext uri="{BB962C8B-B14F-4D97-AF65-F5344CB8AC3E}">
        <p14:creationId xmlns:p14="http://schemas.microsoft.com/office/powerpoint/2010/main" val="20793490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CE7E96A-ED83-4C56-B8A5-AEC02E6E71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2386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E5504BE-2929-4027-A4DE-B3FACC677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0119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372C87D-0C19-499B-9657-8F4D3A53D5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90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3A9ED7B-5BBD-4537-AE8D-F7214B5A3B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A114866-07C4-4B4F-B5D7-29456AC8C5A3}"/>
              </a:ext>
            </a:extLst>
          </p:cNvPr>
          <p:cNvSpPr txBox="1"/>
          <p:nvPr/>
        </p:nvSpPr>
        <p:spPr>
          <a:xfrm>
            <a:off x="790222" y="813067"/>
            <a:ext cx="5396089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закон от 24 июня 1999 г. </a:t>
            </a:r>
          </a:p>
          <a:p>
            <a:pPr algn="ctr"/>
            <a:r>
              <a:rPr lang="ru-RU" sz="40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 120-ФЗ </a:t>
            </a:r>
          </a:p>
          <a:p>
            <a:pPr algn="ctr"/>
            <a:r>
              <a:rPr lang="ru-RU" sz="40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"Об основах системы профилактики безнадзорности и правонарушений несовершеннолетних"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D7AFBF7-15AB-4001-8A51-F3F718530B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219" y="119037"/>
            <a:ext cx="4249025" cy="661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4295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BD806AC-6CF7-4A78-A65D-1AB6BFE4F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574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A301CEC-6BF2-4D04-BF50-C7DCC55AF5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787" y="242887"/>
            <a:ext cx="7972425" cy="637222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6D707D2-93D5-4ACB-BFEB-7AF8A9A359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CAF46D2-243F-40AE-B55C-AE100A7D9C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89" y="242887"/>
            <a:ext cx="5769856" cy="637222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80E3427-8CD3-4C4C-A330-1C4A8E4CDD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024" y="277943"/>
            <a:ext cx="4116597" cy="6377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8389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2CBBF67-28F5-44F9-A295-8FCC142DB9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9515DA1-1CCD-4A08-91AF-B77801AE60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677" y="327377"/>
            <a:ext cx="4457849" cy="612986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081D46E-3E6D-4E76-AE3C-1BE2CC042F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202" y="327377"/>
            <a:ext cx="4849443" cy="612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312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D333B9B-464E-41F7-8FE5-78016E1141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CC42CF6-A52D-4AE9-86CD-308B47FE1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72" y="153111"/>
            <a:ext cx="4138310" cy="310373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58E58F8-59F2-4679-9DCA-132C511D63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793" y="3429000"/>
            <a:ext cx="6095998" cy="320851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A21CA59-3ADE-4B68-9147-BFF1144A08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022" y="153111"/>
            <a:ext cx="4478606" cy="308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431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25B9FB6-C3FD-43C3-B46B-B75EAA6E54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D86CA84-C371-40BA-9A96-26D13416F0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12" y="252239"/>
            <a:ext cx="7176577" cy="399238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4943849-9B61-4E23-9192-3CB3A6A50C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7095" y="880533"/>
            <a:ext cx="3314146" cy="559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0330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3D48E97-23AE-4D05-95CB-102BF685AF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88E939B-EDDD-4AC1-8F7F-20FB0E85F3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77" y="563198"/>
            <a:ext cx="6681889" cy="419658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61DA6C1-20C1-47FA-899F-2CA1C74D05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402" y="563198"/>
            <a:ext cx="3464843" cy="553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3107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8FB0AC7-E470-4E75-A282-CB6B67130A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2E5C8EB-3702-4BF9-80C4-C1FC939A9C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46" y="270934"/>
            <a:ext cx="6073421" cy="455506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97E3DA9-29B3-4A83-9F4A-AD12333F45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467" y="2548467"/>
            <a:ext cx="5350933" cy="401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73215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47</Words>
  <Application>Microsoft Office PowerPoint</Application>
  <PresentationFormat>Широкоэкранный</PresentationFormat>
  <Paragraphs>7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Корзова Ольга</dc:creator>
  <cp:lastModifiedBy>Корзова Ольга</cp:lastModifiedBy>
  <cp:revision>11</cp:revision>
  <dcterms:created xsi:type="dcterms:W3CDTF">2023-04-25T12:48:43Z</dcterms:created>
  <dcterms:modified xsi:type="dcterms:W3CDTF">2023-04-26T08:05:21Z</dcterms:modified>
</cp:coreProperties>
</file>