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34" y="-387424"/>
            <a:ext cx="9144000" cy="7245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7366" y="1052736"/>
            <a:ext cx="7772400" cy="2182552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Опыт работы МБОУ СШ № 1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направлению деятельности образовательной организации по профилактике и безнадзорности правонарушений несовершеннолетних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823" y="5877272"/>
            <a:ext cx="8730030" cy="769640"/>
          </a:xfrm>
        </p:spPr>
        <p:txBody>
          <a:bodyPr>
            <a:noAutofit/>
          </a:bodyPr>
          <a:lstStyle/>
          <a:p>
            <a:pPr algn="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Социальный педагог – 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Семанова Мария Александровна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44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оц.пед\на сайт\Фото\IMG_20210928_0912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8" b="40202"/>
          <a:stretch/>
        </p:blipFill>
        <p:spPr bwMode="auto">
          <a:xfrm>
            <a:off x="3092" y="21138"/>
            <a:ext cx="4721549" cy="391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оц.пед\на сайт\Фото\IMG_20210928_101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710" y="2276872"/>
            <a:ext cx="540922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7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371078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Выявляют семьи, находящиеся в социально опасном положении, и оказывают им помощь в обучении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01.09.2022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семей на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внутришкольном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контроле –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из них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 (УВСОП), 2 (</a:t>
                      </a:r>
                      <a:r>
                        <a:rPr lang="ru-RU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АЦСПСиД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причины: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Ведение </a:t>
                      </a:r>
                      <a:r>
                        <a:rPr lang="ru-RU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ассоциального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образа жизни;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Восстановление в родительских правах.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26.04.2023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Семей на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внутришкольном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контроле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– 5, из них 1 (УВСОП), 2 (</a:t>
                      </a:r>
                      <a:r>
                        <a:rPr lang="ru-RU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АЦСПСиД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Основание снятия с учета: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600" b="1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Положительная динамика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98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2082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Выявляют семьи, находящиеся в социально опасном положении, и оказывают им помощь в обучении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Составляется индивидуальный план работы с семьей;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семьи;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Выявляются социально – бытовые условия проживания семьи;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Осуществляется мониторинг успеваемости, посещаемости несовершеннолетнего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Помощь в трудоустройстве н</a:t>
                      </a:r>
                      <a:r>
                        <a:rPr lang="en-US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л, организации летнего отдыха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каждую семью составлен план ИПР, анализ проводится 2 раза в год;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2020 – 2021, 2021 – 2022 учебный год из семей, состоящих на профилактических учетах организован отдых на территории АО (ДОЛ «Солнышко») – 10 учащихся, за пределами АО – 2;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трудоустроено 3 несовершеннолетних.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579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32373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Выявляют семьи, находящиеся в социально опасном положении, и оказывают им помощь в обучении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Составляется индивидуальный план работы с семьей;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 семьи;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Выявляются социально – бытовые условия проживания семьи;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Осуществляется мониторинг успеваемости, посещаемости несовершеннолетнего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Помощь в трудоустройстве н</a:t>
                      </a:r>
                      <a:r>
                        <a:rPr lang="en-US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л, организации летнего отдыха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каждую семью составлен план ИПР, анализ проводится 2 раза в год;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 2020 – 2021, 2021 – 2022 учебный год из семей, состоящих на профилактических учетах организован отдых на территории АО (ДОЛ «Солнышко») – 10 учащихся, за пределами АО – 2;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трудоустроено 3 несовершеннолетних.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User\Downloads\d405d2532db364d9a7c02886c143b86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11" y="314609"/>
            <a:ext cx="548640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0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99051"/>
              </p:ext>
            </p:extLst>
          </p:nvPr>
        </p:nvGraphicFramePr>
        <p:xfrm>
          <a:off x="0" y="0"/>
          <a:ext cx="9144000" cy="70013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Обеспечивают организацию в образовательных организациях общедоступных спортивных секций, технических и иных кружков, клубов и привлечение к участию в них несовершеннолетних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На базе МБОУ СШ № 1 функционируют различные направлению дополнительного образования: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Художественное направление (Хор, Час театра);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Физкультурно – спортивное направление (волейбол, баскетбол, мини – футбол, корригирующая гимнастика);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Туристско – краеведческая направленность (Морянка);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Социально – педагогическая направленность (Основы финансовой грамотности, Основы безопасности жизнедеятельности, Безопасное поведение на улицах города Архангельска)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Несовершеннолетние, состоящие на профилактических учетах 100% заняты в системе дополнительного образования;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Вне школьных объединений, несовершеннолетние посещают дополнительно:  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Соломбальский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Дом детского творчества, Центр хореографии «Планета танцев», бассейн «Водник», клуб «</a:t>
                      </a:r>
                      <a:r>
                        <a:rPr lang="ru-RU" sz="16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Рыкарь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», ГАУ АО «Патриот»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207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05513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Осуществляют меры по реализации программ и методик, направленных на формирование законопослушного поведения несовершеннолетних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Профилактическая работа в МБОУ СШ № 1 основана на реализации Программы воспитания 2021 – 2025 (модуль профилактика), целью которой  является социальная защита обучающихся, их развитие, воспитание, образование.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2022 – 2023 </a:t>
                      </a:r>
                      <a:r>
                        <a:rPr lang="ru-RU" sz="1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уч.году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реализованы мероприятия: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-Классный час в 2 – 3 классах «Семья в жизни ребенка» (17.10-18.10);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Проведение исследований: «Методика на выявление «</a:t>
                      </a:r>
                      <a:r>
                        <a:rPr lang="ru-RU" sz="1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буллинг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-структуры»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Норкина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Е.Г.), социометрическое изучение межличностных отношений в детском коллективе Дж. Морено (сентябрь, май);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Участие в неделе «Противодействие терроризму»: в форме классных часов, просмотров фильмов (24.10-28.10)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158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7719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Осуществляют меры по реализации программ и методик, направленных на формирование законопослушного поведения несовершеннолетних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Профилактическая работа в МБОУ СШ № 1 основана на реализации Программы воспитания 2021 – 2025 (модуль профилактика), целью которой  является социальная защита обучающихся, их развитие, воспитание, образование.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Неделя профилактики для 5 -  7 классов в рамках классных часов по темам: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- 5 классы «Профилактика </a:t>
                      </a:r>
                      <a:r>
                        <a:rPr lang="ru-RU" sz="1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буллинга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»;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- 6 классы «Курение. Мифы и реальность. Курительные смеси»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 классы «Профилактика употребления ПАВ» (14.11-18.11);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Участие в областном конкурсе творческих работ «Остановим насилие вместе!» , направленного на профилактику жестокости и насилия над детьми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(ноябрь 2022)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3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3662697"/>
              </p:ext>
            </p:extLst>
          </p:nvPr>
        </p:nvGraphicFramePr>
        <p:xfrm>
          <a:off x="0" y="0"/>
          <a:ext cx="9144000" cy="69709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Осуществляют меры по реализации программ и методик, направленных на формирование законопослушного поведения несовершеннолетних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Профилактическая работа в МБОУ СШ № 1 основана на реализации Программы воспитания 2021 – 2025 (модуль профилактика), целью которой  является социальная защита обучающихся, их развитие, воспитание, образование.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Классный час для 4 – х классов «Права и обязанности учащегося» (12.12.2022);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Классный час в 8 классах «От проступка до преступления» (16.01.2023);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Классный час в 9 классах «Профилактика употребления ПАВ», «Курительные смеси: миф и реальность» (07.02.2023);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3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Анкетирование учащихся 10 классов «Что ты знаешь о ВИЧ и СПИД?», классный час в 10-11 классах «Профилактика ВИЧ и СПИД» (13.03.-15.03)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sz="1600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394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7730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Осуществляют меры по реализации программ и методик, направленных на формирование законопослушного поведения несовершеннолетних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Профилактическая работа в МБОУ СШ № 1 основана на реализации Программы воспитания 2021 – 2025 (модуль профилактика), целью которой  является социальная защита обучающихся, их развитие, воспитание, образование.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Профилактика суицидального поведения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«Как научиться решать конфликт?» для 1-4 </a:t>
                      </a:r>
                      <a:r>
                        <a:rPr lang="ru-RU" sz="1500" b="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кл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 (сентябрь – октябрь 2022)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Классный час «Я – уникальная и неповторимая личность» (Формирование позитивного отношения в социуме) 5-7 классы (ноябрь 2022);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Игра «Расскажи мне – обо мне» 8 классы  (17.01.2023);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Классный час «Стресс в жизни человека, куда обратиться?» 9 классы (20.02.2023);</a:t>
                      </a:r>
                    </a:p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Занятие с элементами тренинга «Умей сказать НЕТ!» (13.03.2023)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9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При планировании социальной работы на следующий год необходимо обратить внимание на следующие моменты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688632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активизировать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межведомственное взаимодействие со специалистами органов системы профилактики и безнадзорности несовершеннолетних, привлекать к проведению мероприятий;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наладить сотрудничество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ГБУ АО «Цент Надежда» по реализации дополнительной программы, направленной на всестороннее развитие, вовлечь больше классных коллективов;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воспитательную работу с классами, требующими особого внимания, включить мероприятия, направленные на сплочение, профилактику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буллинга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правовое воспитание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просвещение, профилактику суицидального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поведения (на основе анализа результатов за 2022 – 2023 учебный год);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mtClean="0">
                <a:latin typeface="Times New Roman" pitchFamily="18" charset="0"/>
                <a:cs typeface="Times New Roman" pitchFamily="18" charset="0"/>
              </a:rPr>
              <a:t>повышать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уровень правовой культуры учащихся школы через систему учебных занятий, внеурочных мероприятий, привлечение к участию в акциях, конкурсах, проектах различного уровня;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осуществлять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совместную деятельность классных руководителей и специалистов школы в вопросах профилактики безнадзорности и правонарушений среди несовершеннолетних;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повышать квалификацию, проходить обучающие курсы, посещать семинары, с дальнейшим внедрением в практическую деятельность по профилактике.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34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>Правовой аспект</a:t>
            </a: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76064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Конвенция о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правах ребенка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Конституция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РФ;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Свод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основных кодексов и законов РФ: уголовный, административный, гражданское законодательство, жилищное законодательство, социальное обеспечение и семейное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заканодательство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законон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№ 120 «Об основах системы профилактики безнадзорности и правонарушений среди несовершеннолетних»;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Федеральный закон №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273 «Об образовании в Российской Федерации»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Ведомственная целевая программа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(утв. Постановлением Администрации городского округа «Город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Архангельсмк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» от 21.01.2022 № 105) «Профилактика безнадзорности и правонарушений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несовершеннолетних»;</a:t>
            </a:r>
          </a:p>
          <a:p>
            <a:pPr>
              <a:buFont typeface="Wingdings" pitchFamily="2" charset="2"/>
              <a:buChar char="Ø"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Локальные акты МБОУ СШ № 1 г. Архангельска: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Положение о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внутришкольном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учете (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утв.прик.дир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МБОУ СШ № 1 от 21.01.2014 №10, с изм. от 06.07.2021 пр. № 280), Положения о Совете профилактики безнадзорности и правонарушений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несоершеннолетних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((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утв.прик.дир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МБОУ СШ № 1 от 21.01.2014 №10, с изм. от 06.07.2021 пр. № 280).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7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u="sng" dirty="0" smtClean="0">
                <a:latin typeface="Times New Roman" pitchFamily="18" charset="0"/>
                <a:cs typeface="Times New Roman" pitchFamily="18" charset="0"/>
              </a:rPr>
              <a:t>Реализация ФЗ № 120</a:t>
            </a:r>
            <a: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892480" cy="5661248"/>
          </a:xfrm>
        </p:spPr>
        <p:txBody>
          <a:bodyPr>
            <a:normAutofit fontScale="70000" lnSpcReduction="20000"/>
          </a:bodyPr>
          <a:lstStyle/>
          <a:p>
            <a:pPr lvl="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Оказание социально – психологической и педагогической помощи несовершеннолетним с ограниченными возможностями здоровья и (или) отклонениями в поведении либо несовершеннолетним, имеющим проблемы в обучении;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Выявляют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организациях, принимают меры по их воспитанию и получению ими образования;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Выявляют семьи, находящиеся в социально опасном положении, и оказывают им помощь в обучении;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Обеспечивают организацию в образовательных организациях общедоступных спортивных секций, технических и иных кружков, клубов и привлечение к участию в них несовершеннолетних;</a:t>
            </a:r>
          </a:p>
          <a:p>
            <a:pPr lvl="0">
              <a:buFont typeface="Wingdings" pitchFamily="2" charset="2"/>
              <a:buChar char="Ø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Осуществляют меры по реализации программ и методик, направленных на формирование законопослушного поведения несовершеннолетних. 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3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411167"/>
              </p:ext>
            </p:extLst>
          </p:nvPr>
        </p:nvGraphicFramePr>
        <p:xfrm>
          <a:off x="0" y="0"/>
          <a:ext cx="9144000" cy="70928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Оказание социально – психологической и педагогической помощи несовершеннолетним с ограниченными возможностями здоровья и (или) отклонениями в поведении либо несовершеннолетним, имеющим проблемы в обучении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01.09.2022 в МБОУ СШ № 1  </a:t>
                      </a:r>
                    </a:p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инвалидов, 1 из них по решению ПМПК обучается в классе коррекции (тяжелые нарушения речи)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2022 – 2023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уч.году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МБОУ СШ № 1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коррекционных класса;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Педагог – психолог раз в неделю проводит индивидуальные и групповые занятия по развитию речи и внимания, двигательной активности и общее развитие), проводит диагностику уровня развития, коррекции эмоционально – волевой сферы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Диагностика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развития в сентябре 2022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показала низкие результаты, в декабре результат значительно улучшился (тест развития интеллекта Р.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Ахтхауэра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554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03445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Выявляют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организациях, принимают меры по их воспитанию и получению ими образования.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01.09.2022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внутришкольном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контроле –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учащихся, из них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 (ПДН);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mtClean="0">
                          <a:latin typeface="Times New Roman" pitchFamily="18" charset="0"/>
                          <a:cs typeface="Times New Roman" pitchFamily="18" charset="0"/>
                        </a:rPr>
                        <a:t>На </a:t>
                      </a:r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26.04.2022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внутришкольном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контроле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учащихся, из них </a:t>
                      </a:r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4 (ПДН);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Основание снятия с учета:</a:t>
                      </a:r>
                    </a:p>
                    <a:p>
                      <a:pPr marL="342900" indent="-342900" algn="ctr">
                        <a:buFontTx/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Исправление;</a:t>
                      </a:r>
                    </a:p>
                    <a:p>
                      <a:pPr marL="342900" indent="-342900" algn="ctr">
                        <a:buFontTx/>
                        <a:buAutoNum type="arabicPeriod"/>
                      </a:pP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Отчисление (1 учащийся)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84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5887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Выявляют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организациях, принимают меры по их воспитанию и получению ими образования.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Сентябрь 2022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Проведена акция «Вернем детей в школы» (мониторинг) совместно с ООД УУП и ПДН;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Акция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«Детский телефон доверия»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Оперативно – профилактическая акция «Дети – России»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ru-RU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Выявлена 1 учащаяся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семьи СОП, составлен протокол по ст. 5.35 ч. 1, назначен штраф в размере 100 руб., в семью были осуществлены выходы совместно со специалистами УВСОП ( в декабре 2022 семью сняли на основании улучшения ситуации)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рамках акции «Детский телефон доверия» ежемесячно актуализируется информация и доносится до родителей в чатах</a:t>
                      </a:r>
                      <a:r>
                        <a:rPr lang="en-US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</a:t>
                      </a:r>
                      <a:r>
                        <a:rPr lang="ru-RU" sz="1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род.собраниях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детей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«Дети России» приглашение инспекторов ПДН для беседы с учащимися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21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78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Выявляют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организациях, принимают меры по их воспитанию и получению ими образования.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межведомственного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взаимодействия в течение 2022 – 2023 учебного года: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20.09.2022, 22.11.2022, 14.02.2023, 16.03.2023, 19.04.2023 – беседы с инспектором  ПДН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(по всем классам);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Сотрудники МЧС с беседами по теме безопасности -  21.12.2022, 14.03.2023, 04.04.2023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Уроки безопасности с Алексеем  Константиновичем Белым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в рамках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оперативно - профилактической акции «Дети России – 2022» </a:t>
                      </a: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7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20711"/>
              </p:ext>
            </p:extLst>
          </p:nvPr>
        </p:nvGraphicFramePr>
        <p:xfrm>
          <a:off x="0" y="0"/>
          <a:ext cx="9144000" cy="7199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048000"/>
                <a:gridCol w="3540224"/>
                <a:gridCol w="2555776"/>
              </a:tblGrid>
              <a:tr h="17893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Содержание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закона ФЗ № 120 для ОУ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проведенных мероприятий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700">
                <a:tc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Выявляют несовершеннолетних, находящихся в социально опасном положении, а также не посещающих или систематически пропускающих по неуважительным причинам занятия в образовательных организациях, принимают меры по их воспитанию и получению ими образования.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межведомственного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взаимодействия в течение 2022 – 2023 учебного года: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Беседы по темам «Вредно – </a:t>
                      </a:r>
                      <a:r>
                        <a:rPr lang="ru-RU" sz="15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вейп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!», «Парение мифы и реальность» в 6,7,8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классах психолог кабинета  медицинской профилактики наркологических расстройств –  </a:t>
                      </a:r>
                      <a:r>
                        <a:rPr lang="ru-RU" sz="15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Растегаева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Елена Святославовна.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ГБУЗ АО «АКПБ»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5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помощник прокурора города Архангельска И.В.  Сорокина с беседой по теме «Ответственность по ст. 6.24, ст. 6.1.1 КоАП РФ»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endParaRPr lang="ru-RU" sz="15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Студенческие отряды с САФУ, СГМУ, колледжей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ru-RU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75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оц.пед\на сайт\Дети России\Алексей Белый\e947az58UW50UGF6_Were4kcD46kxkK9M8oelRTJ9asstRvuIxEu-FrZL60ST2_3UsS2XhB35zFROzHMBva0btr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98"/>
            <a:ext cx="4067943" cy="684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оц.пед\на сайт\Дети России 12.04-14.04.2023\IMG_34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8" t="2167" r="12520"/>
          <a:stretch/>
        </p:blipFill>
        <p:spPr bwMode="auto">
          <a:xfrm>
            <a:off x="4355976" y="50304"/>
            <a:ext cx="4788024" cy="677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37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2036</Words>
  <Application>Microsoft Office PowerPoint</Application>
  <PresentationFormat>Экран (4:3)</PresentationFormat>
  <Paragraphs>273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Опыт работы МБОУ СШ № 1  по направлению деятельности образовательной организации по профилактике и безнадзорности правонарушений несовершеннолетних</vt:lpstr>
      <vt:lpstr>Правовой аспект</vt:lpstr>
      <vt:lpstr>Реализация ФЗ № 120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 планировании социальной работы на следующий год необходимо обратить внимание на следующие моменты: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МБОУ СШ № 1  по направлению деятельности образовательной организации по профилактике и безнадзорности правонарушений несовершеннолетних</dc:title>
  <dc:creator>User</dc:creator>
  <cp:lastModifiedBy>User</cp:lastModifiedBy>
  <cp:revision>19</cp:revision>
  <dcterms:created xsi:type="dcterms:W3CDTF">2023-04-21T05:31:28Z</dcterms:created>
  <dcterms:modified xsi:type="dcterms:W3CDTF">2023-04-25T07:09:53Z</dcterms:modified>
</cp:coreProperties>
</file>